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1FB5-BA4D-40EB-BC2D-2C93D12E1F58}" type="datetimeFigureOut">
              <a:rPr lang="fr-FR" smtClean="0"/>
              <a:t>16/02/2017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F4031-7DFA-4CFB-923C-6DDF616550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2569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1FB5-BA4D-40EB-BC2D-2C93D12E1F58}" type="datetimeFigureOut">
              <a:rPr lang="fr-FR" smtClean="0"/>
              <a:t>16/02/2017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F4031-7DFA-4CFB-923C-6DDF616550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635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1FB5-BA4D-40EB-BC2D-2C93D12E1F58}" type="datetimeFigureOut">
              <a:rPr lang="fr-FR" smtClean="0"/>
              <a:t>16/02/2017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F4031-7DFA-4CFB-923C-6DDF616550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7364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1FB5-BA4D-40EB-BC2D-2C93D12E1F58}" type="datetimeFigureOut">
              <a:rPr lang="fr-FR" smtClean="0"/>
              <a:t>16/02/2017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F4031-7DFA-4CFB-923C-6DDF616550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8045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1FB5-BA4D-40EB-BC2D-2C93D12E1F58}" type="datetimeFigureOut">
              <a:rPr lang="fr-FR" smtClean="0"/>
              <a:t>16/02/2017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F4031-7DFA-4CFB-923C-6DDF616550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533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1FB5-BA4D-40EB-BC2D-2C93D12E1F58}" type="datetimeFigureOut">
              <a:rPr lang="fr-FR" smtClean="0"/>
              <a:t>16/02/2017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F4031-7DFA-4CFB-923C-6DDF616550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1355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1FB5-BA4D-40EB-BC2D-2C93D12E1F58}" type="datetimeFigureOut">
              <a:rPr lang="fr-FR" smtClean="0"/>
              <a:t>16/02/2017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F4031-7DFA-4CFB-923C-6DDF616550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6557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1FB5-BA4D-40EB-BC2D-2C93D12E1F58}" type="datetimeFigureOut">
              <a:rPr lang="fr-FR" smtClean="0"/>
              <a:t>16/02/2017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F4031-7DFA-4CFB-923C-6DDF616550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3932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1FB5-BA4D-40EB-BC2D-2C93D12E1F58}" type="datetimeFigureOut">
              <a:rPr lang="fr-FR" smtClean="0"/>
              <a:t>16/02/2017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F4031-7DFA-4CFB-923C-6DDF616550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0349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1FB5-BA4D-40EB-BC2D-2C93D12E1F58}" type="datetimeFigureOut">
              <a:rPr lang="fr-FR" smtClean="0"/>
              <a:t>16/02/2017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F4031-7DFA-4CFB-923C-6DDF616550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6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1FB5-BA4D-40EB-BC2D-2C93D12E1F58}" type="datetimeFigureOut">
              <a:rPr lang="fr-FR" smtClean="0"/>
              <a:t>16/02/2017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F4031-7DFA-4CFB-923C-6DDF616550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4266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D1FB5-BA4D-40EB-BC2D-2C93D12E1F58}" type="datetimeFigureOut">
              <a:rPr lang="fr-FR" smtClean="0"/>
              <a:t>16/02/2017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F4031-7DFA-4CFB-923C-6DDF6165503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6098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357188"/>
            <a:ext cx="8181975" cy="614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06790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CAA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BOTTELIER Jean-Paul</dc:creator>
  <cp:lastModifiedBy>BOTTELIER Jean-Paul</cp:lastModifiedBy>
  <cp:revision>1</cp:revision>
  <dcterms:created xsi:type="dcterms:W3CDTF">2017-02-16T13:35:06Z</dcterms:created>
  <dcterms:modified xsi:type="dcterms:W3CDTF">2017-02-16T13:36:49Z</dcterms:modified>
</cp:coreProperties>
</file>